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5"/>
  </p:notesMasterIdLst>
  <p:sldIdLst>
    <p:sldId id="256" r:id="rId3"/>
    <p:sldId id="322" r:id="rId4"/>
    <p:sldId id="269" r:id="rId5"/>
    <p:sldId id="349" r:id="rId6"/>
    <p:sldId id="352" r:id="rId7"/>
    <p:sldId id="323" r:id="rId8"/>
    <p:sldId id="348" r:id="rId9"/>
    <p:sldId id="321" r:id="rId10"/>
    <p:sldId id="350" r:id="rId11"/>
    <p:sldId id="324" r:id="rId12"/>
    <p:sldId id="351" r:id="rId13"/>
    <p:sldId id="347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3"/>
    <p:restoredTop sz="95046" autoAdjust="0"/>
  </p:normalViewPr>
  <p:slideViewPr>
    <p:cSldViewPr snapToGrid="0">
      <p:cViewPr varScale="1">
        <p:scale>
          <a:sx n="88" d="100"/>
          <a:sy n="88" d="100"/>
        </p:scale>
        <p:origin x="2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Le Thanh" userId="29178028-ee21-4ae3-9819-74d33cbb41d3" providerId="ADAL" clId="{3E4A6E4D-A506-2745-BA33-7D1B586E7B2D}"/>
    <pc:docChg chg="custSel modSld delSection">
      <pc:chgData name="Cao Le Thanh" userId="29178028-ee21-4ae3-9819-74d33cbb41d3" providerId="ADAL" clId="{3E4A6E4D-A506-2745-BA33-7D1B586E7B2D}" dt="2018-04-01T17:24:21.791" v="76" actId="1076"/>
      <pc:docMkLst>
        <pc:docMk/>
      </pc:docMkLst>
      <pc:sldChg chg="addSp delSp modSp">
        <pc:chgData name="Cao Le Thanh" userId="29178028-ee21-4ae3-9819-74d33cbb41d3" providerId="ADAL" clId="{3E4A6E4D-A506-2745-BA33-7D1B586E7B2D}" dt="2018-04-01T17:24:09.094" v="75" actId="20577"/>
        <pc:sldMkLst>
          <pc:docMk/>
          <pc:sldMk cId="3651714161" sldId="256"/>
        </pc:sldMkLst>
        <pc:spChg chg="del">
          <ac:chgData name="Cao Le Thanh" userId="29178028-ee21-4ae3-9819-74d33cbb41d3" providerId="ADAL" clId="{3E4A6E4D-A506-2745-BA33-7D1B586E7B2D}" dt="2018-04-01T17:23:58.108" v="52" actId="478"/>
          <ac:spMkLst>
            <pc:docMk/>
            <pc:sldMk cId="3651714161" sldId="256"/>
            <ac:spMk id="2" creationId="{C878662F-EDBC-4C28-B7E4-37015F631B13}"/>
          </ac:spMkLst>
        </pc:spChg>
        <pc:spChg chg="mod">
          <ac:chgData name="Cao Le Thanh" userId="29178028-ee21-4ae3-9819-74d33cbb41d3" providerId="ADAL" clId="{3E4A6E4D-A506-2745-BA33-7D1B586E7B2D}" dt="2018-04-01T17:24:09.094" v="75" actId="20577"/>
          <ac:spMkLst>
            <pc:docMk/>
            <pc:sldMk cId="3651714161" sldId="256"/>
            <ac:spMk id="3" creationId="{C878662F-EDBC-4C28-B7E4-37015F631B13}"/>
          </ac:spMkLst>
        </pc:spChg>
        <pc:spChg chg="add del mod">
          <ac:chgData name="Cao Le Thanh" userId="29178028-ee21-4ae3-9819-74d33cbb41d3" providerId="ADAL" clId="{3E4A6E4D-A506-2745-BA33-7D1B586E7B2D}" dt="2018-04-01T17:24:00.999" v="53" actId="478"/>
          <ac:spMkLst>
            <pc:docMk/>
            <pc:sldMk cId="3651714161" sldId="256"/>
            <ac:spMk id="5" creationId="{19327860-808D-A642-90C9-83B4759020E8}"/>
          </ac:spMkLst>
        </pc:spChg>
      </pc:sldChg>
      <pc:sldChg chg="modSp">
        <pc:chgData name="Cao Le Thanh" userId="29178028-ee21-4ae3-9819-74d33cbb41d3" providerId="ADAL" clId="{3E4A6E4D-A506-2745-BA33-7D1B586E7B2D}" dt="2018-04-01T17:24:21.791" v="76" actId="1076"/>
        <pc:sldMkLst>
          <pc:docMk/>
          <pc:sldMk cId="693668070" sldId="269"/>
        </pc:sldMkLst>
        <pc:spChg chg="mod">
          <ac:chgData name="Cao Le Thanh" userId="29178028-ee21-4ae3-9819-74d33cbb41d3" providerId="ADAL" clId="{3E4A6E4D-A506-2745-BA33-7D1B586E7B2D}" dt="2018-04-01T17:24:21.791" v="76" actId="1076"/>
          <ac:spMkLst>
            <pc:docMk/>
            <pc:sldMk cId="693668070" sldId="269"/>
            <ac:spMk id="2" creationId="{F7308D80-4D70-4511-82E4-B18D7310779F}"/>
          </ac:spMkLst>
        </pc:spChg>
      </pc:sldChg>
      <pc:sldChg chg="modSp">
        <pc:chgData name="Cao Le Thanh" userId="29178028-ee21-4ae3-9819-74d33cbb41d3" providerId="ADAL" clId="{3E4A6E4D-A506-2745-BA33-7D1B586E7B2D}" dt="2018-04-01T17:14:28.910" v="23" actId="14100"/>
        <pc:sldMkLst>
          <pc:docMk/>
          <pc:sldMk cId="1496772720" sldId="324"/>
        </pc:sldMkLst>
        <pc:spChg chg="mod">
          <ac:chgData name="Cao Le Thanh" userId="29178028-ee21-4ae3-9819-74d33cbb41d3" providerId="ADAL" clId="{3E4A6E4D-A506-2745-BA33-7D1B586E7B2D}" dt="2018-04-01T17:14:12.007" v="21" actId="20577"/>
          <ac:spMkLst>
            <pc:docMk/>
            <pc:sldMk cId="1496772720" sldId="324"/>
            <ac:spMk id="4" creationId="{00000000-0000-0000-0000-000000000000}"/>
          </ac:spMkLst>
        </pc:spChg>
        <pc:spChg chg="mod">
          <ac:chgData name="Cao Le Thanh" userId="29178028-ee21-4ae3-9819-74d33cbb41d3" providerId="ADAL" clId="{3E4A6E4D-A506-2745-BA33-7D1B586E7B2D}" dt="2018-04-01T17:14:24.468" v="22" actId="1076"/>
          <ac:spMkLst>
            <pc:docMk/>
            <pc:sldMk cId="1496772720" sldId="324"/>
            <ac:spMk id="5" creationId="{00000000-0000-0000-0000-000000000000}"/>
          </ac:spMkLst>
        </pc:spChg>
        <pc:spChg chg="mod">
          <ac:chgData name="Cao Le Thanh" userId="29178028-ee21-4ae3-9819-74d33cbb41d3" providerId="ADAL" clId="{3E4A6E4D-A506-2745-BA33-7D1B586E7B2D}" dt="2018-04-01T17:14:28.910" v="23" actId="14100"/>
          <ac:spMkLst>
            <pc:docMk/>
            <pc:sldMk cId="1496772720" sldId="324"/>
            <ac:spMk id="6" creationId="{00000000-0000-0000-0000-000000000000}"/>
          </ac:spMkLst>
        </pc:spChg>
      </pc:sldChg>
      <pc:sldChg chg="modSp">
        <pc:chgData name="Cao Le Thanh" userId="29178028-ee21-4ae3-9819-74d33cbb41d3" providerId="ADAL" clId="{3E4A6E4D-A506-2745-BA33-7D1B586E7B2D}" dt="2018-04-01T17:14:47.836" v="24" actId="20577"/>
        <pc:sldMkLst>
          <pc:docMk/>
          <pc:sldMk cId="2948936787" sldId="347"/>
        </pc:sldMkLst>
        <pc:spChg chg="mod">
          <ac:chgData name="Cao Le Thanh" userId="29178028-ee21-4ae3-9819-74d33cbb41d3" providerId="ADAL" clId="{3E4A6E4D-A506-2745-BA33-7D1B586E7B2D}" dt="2018-04-01T17:14:47.836" v="24" actId="20577"/>
          <ac:spMkLst>
            <pc:docMk/>
            <pc:sldMk cId="2948936787" sldId="347"/>
            <ac:spMk id="4" creationId="{00000000-0000-0000-0000-000000000000}"/>
          </ac:spMkLst>
        </pc:spChg>
      </pc:sldChg>
      <pc:sldChg chg="modSp">
        <pc:chgData name="Cao Le Thanh" userId="29178028-ee21-4ae3-9819-74d33cbb41d3" providerId="ADAL" clId="{3E4A6E4D-A506-2745-BA33-7D1B586E7B2D}" dt="2018-04-01T17:12:08.822" v="9" actId="20577"/>
        <pc:sldMkLst>
          <pc:docMk/>
          <pc:sldMk cId="1493684511" sldId="349"/>
        </pc:sldMkLst>
        <pc:spChg chg="mod">
          <ac:chgData name="Cao Le Thanh" userId="29178028-ee21-4ae3-9819-74d33cbb41d3" providerId="ADAL" clId="{3E4A6E4D-A506-2745-BA33-7D1B586E7B2D}" dt="2018-04-01T17:12:08.822" v="9" actId="20577"/>
          <ac:spMkLst>
            <pc:docMk/>
            <pc:sldMk cId="1493684511" sldId="349"/>
            <ac:spMk id="3" creationId="{00000000-0000-0000-0000-000000000000}"/>
          </ac:spMkLst>
        </pc:spChg>
      </pc:sldChg>
      <pc:sldChg chg="modSp">
        <pc:chgData name="Cao Le Thanh" userId="29178028-ee21-4ae3-9819-74d33cbb41d3" providerId="ADAL" clId="{3E4A6E4D-A506-2745-BA33-7D1B586E7B2D}" dt="2018-04-01T17:12:53.838" v="17" actId="20577"/>
        <pc:sldMkLst>
          <pc:docMk/>
          <pc:sldMk cId="2339190351" sldId="352"/>
        </pc:sldMkLst>
        <pc:spChg chg="mod">
          <ac:chgData name="Cao Le Thanh" userId="29178028-ee21-4ae3-9819-74d33cbb41d3" providerId="ADAL" clId="{3E4A6E4D-A506-2745-BA33-7D1B586E7B2D}" dt="2018-04-01T17:12:53.838" v="17" actId="20577"/>
          <ac:spMkLst>
            <pc:docMk/>
            <pc:sldMk cId="2339190351" sldId="352"/>
            <ac:spMk id="3" creationId="{00000000-0000-0000-0000-000000000000}"/>
          </ac:spMkLst>
        </pc:spChg>
      </pc:sldChg>
    </pc:docChg>
  </pc:docChgLst>
  <pc:docChgLst>
    <pc:chgData name="Nguyen Duc Nghia" userId="S::nghiand@fasttrack.edu.vn::db6e77b3-924d-4b17-ab88-2329a87f9d80" providerId="AD" clId="Web-{52D1992F-E64E-44BD-89D6-51293F535A5E}"/>
    <pc:docChg chg="modSld">
      <pc:chgData name="Nguyen Duc Nghia" userId="S::nghiand@fasttrack.edu.vn::db6e77b3-924d-4b17-ab88-2329a87f9d80" providerId="AD" clId="Web-{52D1992F-E64E-44BD-89D6-51293F535A5E}" dt="2018-04-01T15:10:47.061" v="131"/>
      <pc:docMkLst>
        <pc:docMk/>
      </pc:docMkLst>
      <pc:sldChg chg="addSp delSp modSp">
        <pc:chgData name="Nguyen Duc Nghia" userId="S::nghiand@fasttrack.edu.vn::db6e77b3-924d-4b17-ab88-2329a87f9d80" providerId="AD" clId="Web-{52D1992F-E64E-44BD-89D6-51293F535A5E}" dt="2018-04-01T15:09:46.702" v="118"/>
        <pc:sldMkLst>
          <pc:docMk/>
          <pc:sldMk cId="2319584033" sldId="321"/>
        </pc:sldMkLst>
        <pc:spChg chg="mod">
          <ac:chgData name="Nguyen Duc Nghia" userId="S::nghiand@fasttrack.edu.vn::db6e77b3-924d-4b17-ab88-2329a87f9d80" providerId="AD" clId="Web-{52D1992F-E64E-44BD-89D6-51293F535A5E}" dt="2018-04-01T14:33:06.289" v="8"/>
          <ac:spMkLst>
            <pc:docMk/>
            <pc:sldMk cId="2319584033" sldId="321"/>
            <ac:spMk id="20" creationId="{00000000-0000-0000-0000-000000000000}"/>
          </ac:spMkLst>
        </pc:spChg>
        <pc:spChg chg="mod">
          <ac:chgData name="Nguyen Duc Nghia" userId="S::nghiand@fasttrack.edu.vn::db6e77b3-924d-4b17-ab88-2329a87f9d80" providerId="AD" clId="Web-{52D1992F-E64E-44BD-89D6-51293F535A5E}" dt="2018-04-01T14:37:21.270" v="17"/>
          <ac:spMkLst>
            <pc:docMk/>
            <pc:sldMk cId="2319584033" sldId="321"/>
            <ac:spMk id="21" creationId="{00000000-0000-0000-0000-000000000000}"/>
          </ac:spMkLst>
        </pc:spChg>
        <pc:spChg chg="mod">
          <ac:chgData name="Nguyen Duc Nghia" userId="S::nghiand@fasttrack.edu.vn::db6e77b3-924d-4b17-ab88-2329a87f9d80" providerId="AD" clId="Web-{52D1992F-E64E-44BD-89D6-51293F535A5E}" dt="2018-04-01T15:09:46.702" v="118"/>
          <ac:spMkLst>
            <pc:docMk/>
            <pc:sldMk cId="2319584033" sldId="321"/>
            <ac:spMk id="33" creationId="{00000000-0000-0000-0000-000000000000}"/>
          </ac:spMkLst>
        </pc:spChg>
        <pc:spChg chg="mod">
          <ac:chgData name="Nguyen Duc Nghia" userId="S::nghiand@fasttrack.edu.vn::db6e77b3-924d-4b17-ab88-2329a87f9d80" providerId="AD" clId="Web-{52D1992F-E64E-44BD-89D6-51293F535A5E}" dt="2018-04-01T15:09:35.937" v="116"/>
          <ac:spMkLst>
            <pc:docMk/>
            <pc:sldMk cId="2319584033" sldId="321"/>
            <ac:spMk id="34" creationId="{00000000-0000-0000-0000-000000000000}"/>
          </ac:spMkLst>
        </pc:spChg>
        <pc:spChg chg="mod">
          <ac:chgData name="Nguyen Duc Nghia" userId="S::nghiand@fasttrack.edu.vn::db6e77b3-924d-4b17-ab88-2329a87f9d80" providerId="AD" clId="Web-{52D1992F-E64E-44BD-89D6-51293F535A5E}" dt="2018-04-01T15:08:28.078" v="110"/>
          <ac:spMkLst>
            <pc:docMk/>
            <pc:sldMk cId="2319584033" sldId="321"/>
            <ac:spMk id="35" creationId="{00000000-0000-0000-0000-000000000000}"/>
          </ac:spMkLst>
        </pc:spChg>
        <pc:spChg chg="mod">
          <ac:chgData name="Nguyen Duc Nghia" userId="S::nghiand@fasttrack.edu.vn::db6e77b3-924d-4b17-ab88-2329a87f9d80" providerId="AD" clId="Web-{52D1992F-E64E-44BD-89D6-51293F535A5E}" dt="2018-04-01T15:08:15.485" v="108"/>
          <ac:spMkLst>
            <pc:docMk/>
            <pc:sldMk cId="2319584033" sldId="321"/>
            <ac:spMk id="36" creationId="{00000000-0000-0000-0000-000000000000}"/>
          </ac:spMkLst>
        </pc:spChg>
        <pc:spChg chg="add mod">
          <ac:chgData name="Nguyen Duc Nghia" userId="S::nghiand@fasttrack.edu.vn::db6e77b3-924d-4b17-ab88-2329a87f9d80" providerId="AD" clId="Web-{52D1992F-E64E-44BD-89D6-51293F535A5E}" dt="2018-04-01T14:58:54.208" v="81"/>
          <ac:spMkLst>
            <pc:docMk/>
            <pc:sldMk cId="2319584033" sldId="321"/>
            <ac:spMk id="41" creationId="{121B2B23-51E5-4716-BDF5-E10106D65D1F}"/>
          </ac:spMkLst>
        </pc:spChg>
        <pc:spChg chg="del">
          <ac:chgData name="Nguyen Duc Nghia" userId="S::nghiand@fasttrack.edu.vn::db6e77b3-924d-4b17-ab88-2329a87f9d80" providerId="AD" clId="Web-{52D1992F-E64E-44BD-89D6-51293F535A5E}" dt="2018-04-01T14:53:47.186" v="25"/>
          <ac:spMkLst>
            <pc:docMk/>
            <pc:sldMk cId="2319584033" sldId="321"/>
            <ac:spMk id="46" creationId="{00000000-0000-0000-0000-000000000000}"/>
          </ac:spMkLst>
        </pc:spChg>
        <pc:spChg chg="del">
          <ac:chgData name="Nguyen Duc Nghia" userId="S::nghiand@fasttrack.edu.vn::db6e77b3-924d-4b17-ab88-2329a87f9d80" providerId="AD" clId="Web-{52D1992F-E64E-44BD-89D6-51293F535A5E}" dt="2018-04-01T14:32:40.602" v="3"/>
          <ac:spMkLst>
            <pc:docMk/>
            <pc:sldMk cId="2319584033" sldId="321"/>
            <ac:spMk id="47" creationId="{00000000-0000-0000-0000-000000000000}"/>
          </ac:spMkLst>
        </pc:spChg>
        <pc:spChg chg="del mod">
          <ac:chgData name="Nguyen Duc Nghia" userId="S::nghiand@fasttrack.edu.vn::db6e77b3-924d-4b17-ab88-2329a87f9d80" providerId="AD" clId="Web-{52D1992F-E64E-44BD-89D6-51293F535A5E}" dt="2018-04-01T15:01:01.769" v="98"/>
          <ac:spMkLst>
            <pc:docMk/>
            <pc:sldMk cId="2319584033" sldId="321"/>
            <ac:spMk id="50" creationId="{00000000-0000-0000-0000-000000000000}"/>
          </ac:spMkLst>
        </pc:spChg>
        <pc:spChg chg="del mod">
          <ac:chgData name="Nguyen Duc Nghia" userId="S::nghiand@fasttrack.edu.vn::db6e77b3-924d-4b17-ab88-2329a87f9d80" providerId="AD" clId="Web-{52D1992F-E64E-44BD-89D6-51293F535A5E}" dt="2018-04-01T14:58:33.159" v="78"/>
          <ac:spMkLst>
            <pc:docMk/>
            <pc:sldMk cId="2319584033" sldId="321"/>
            <ac:spMk id="51" creationId="{00000000-0000-0000-0000-000000000000}"/>
          </ac:spMkLst>
        </pc:spChg>
        <pc:spChg chg="del">
          <ac:chgData name="Nguyen Duc Nghia" userId="S::nghiand@fasttrack.edu.vn::db6e77b3-924d-4b17-ab88-2329a87f9d80" providerId="AD" clId="Web-{52D1992F-E64E-44BD-89D6-51293F535A5E}" dt="2018-04-01T15:07:14.592" v="102"/>
          <ac:spMkLst>
            <pc:docMk/>
            <pc:sldMk cId="2319584033" sldId="321"/>
            <ac:spMk id="52" creationId="{00000000-0000-0000-0000-000000000000}"/>
          </ac:spMkLst>
        </pc:spChg>
        <pc:spChg chg="del">
          <ac:chgData name="Nguyen Duc Nghia" userId="S::nghiand@fasttrack.edu.vn::db6e77b3-924d-4b17-ab88-2329a87f9d80" providerId="AD" clId="Web-{52D1992F-E64E-44BD-89D6-51293F535A5E}" dt="2018-04-01T14:33:16.134" v="11"/>
          <ac:spMkLst>
            <pc:docMk/>
            <pc:sldMk cId="2319584033" sldId="321"/>
            <ac:spMk id="53" creationId="{00000000-0000-0000-0000-000000000000}"/>
          </ac:spMkLst>
        </pc:spChg>
        <pc:picChg chg="add mod">
          <ac:chgData name="Nguyen Duc Nghia" userId="S::nghiand@fasttrack.edu.vn::db6e77b3-924d-4b17-ab88-2329a87f9d80" providerId="AD" clId="Web-{52D1992F-E64E-44BD-89D6-51293F535A5E}" dt="2018-04-01T14:33:08.384" v="9"/>
          <ac:picMkLst>
            <pc:docMk/>
            <pc:sldMk cId="2319584033" sldId="321"/>
            <ac:picMk id="3" creationId="{270C8485-E76A-4872-BDD6-24463E9FFE88}"/>
          </ac:picMkLst>
        </pc:picChg>
        <pc:picChg chg="add mod">
          <ac:chgData name="Nguyen Duc Nghia" userId="S::nghiand@fasttrack.edu.vn::db6e77b3-924d-4b17-ab88-2329a87f9d80" providerId="AD" clId="Web-{52D1992F-E64E-44BD-89D6-51293F535A5E}" dt="2018-04-01T14:37:21.333" v="18"/>
          <ac:picMkLst>
            <pc:docMk/>
            <pc:sldMk cId="2319584033" sldId="321"/>
            <ac:picMk id="8" creationId="{A12FF8F7-4EA4-4D7C-B8F8-C26C824D9777}"/>
          </ac:picMkLst>
        </pc:picChg>
        <pc:picChg chg="add mod">
          <ac:chgData name="Nguyen Duc Nghia" userId="S::nghiand@fasttrack.edu.vn::db6e77b3-924d-4b17-ab88-2329a87f9d80" providerId="AD" clId="Web-{52D1992F-E64E-44BD-89D6-51293F535A5E}" dt="2018-04-01T15:08:21.500" v="109"/>
          <ac:picMkLst>
            <pc:docMk/>
            <pc:sldMk cId="2319584033" sldId="321"/>
            <ac:picMk id="10" creationId="{03A91899-BE93-472B-A81B-174112CCD64B}"/>
          </ac:picMkLst>
        </pc:picChg>
        <pc:picChg chg="add mod">
          <ac:chgData name="Nguyen Duc Nghia" userId="S::nghiand@fasttrack.edu.vn::db6e77b3-924d-4b17-ab88-2329a87f9d80" providerId="AD" clId="Web-{52D1992F-E64E-44BD-89D6-51293F535A5E}" dt="2018-04-01T15:00:38.098" v="91"/>
          <ac:picMkLst>
            <pc:docMk/>
            <pc:sldMk cId="2319584033" sldId="321"/>
            <ac:picMk id="12" creationId="{553783F2-FFAE-4DA3-97DE-3BD1B5261715}"/>
          </ac:picMkLst>
        </pc:picChg>
        <pc:picChg chg="add mod">
          <ac:chgData name="Nguyen Duc Nghia" userId="S::nghiand@fasttrack.edu.vn::db6e77b3-924d-4b17-ab88-2329a87f9d80" providerId="AD" clId="Web-{52D1992F-E64E-44BD-89D6-51293F535A5E}" dt="2018-04-01T15:09:25.250" v="115"/>
          <ac:picMkLst>
            <pc:docMk/>
            <pc:sldMk cId="2319584033" sldId="321"/>
            <ac:picMk id="15" creationId="{D22E4E03-BEF6-49A9-8F39-875F61EEC6B1}"/>
          </ac:picMkLst>
        </pc:picChg>
        <pc:picChg chg="add mod">
          <ac:chgData name="Nguyen Duc Nghia" userId="S::nghiand@fasttrack.edu.vn::db6e77b3-924d-4b17-ab88-2329a87f9d80" providerId="AD" clId="Web-{52D1992F-E64E-44BD-89D6-51293F535A5E}" dt="2018-04-01T15:08:09.907" v="106"/>
          <ac:picMkLst>
            <pc:docMk/>
            <pc:sldMk cId="2319584033" sldId="321"/>
            <ac:picMk id="17" creationId="{A737B3AE-AB4F-4479-A60F-4074E3AC93E3}"/>
          </ac:picMkLst>
        </pc:picChg>
        <pc:picChg chg="add mod">
          <ac:chgData name="Nguyen Duc Nghia" userId="S::nghiand@fasttrack.edu.vn::db6e77b3-924d-4b17-ab88-2329a87f9d80" providerId="AD" clId="Web-{52D1992F-E64E-44BD-89D6-51293F535A5E}" dt="2018-04-01T15:09:41.077" v="117"/>
          <ac:picMkLst>
            <pc:docMk/>
            <pc:sldMk cId="2319584033" sldId="321"/>
            <ac:picMk id="23" creationId="{AE003FB4-39AD-426E-8D79-B4EB3B5E3D63}"/>
          </ac:picMkLst>
        </pc:picChg>
        <pc:picChg chg="mod">
          <ac:chgData name="Nguyen Duc Nghia" userId="S::nghiand@fasttrack.edu.vn::db6e77b3-924d-4b17-ab88-2329a87f9d80" providerId="AD" clId="Web-{52D1992F-E64E-44BD-89D6-51293F535A5E}" dt="2018-04-01T14:38:46.223" v="22"/>
          <ac:picMkLst>
            <pc:docMk/>
            <pc:sldMk cId="2319584033" sldId="321"/>
            <ac:picMk id="73" creationId="{00000000-0000-0000-0000-000000000000}"/>
          </ac:picMkLst>
        </pc:picChg>
        <pc:cxnChg chg="add mod">
          <ac:chgData name="Nguyen Duc Nghia" userId="S::nghiand@fasttrack.edu.vn::db6e77b3-924d-4b17-ab88-2329a87f9d80" providerId="AD" clId="Web-{52D1992F-E64E-44BD-89D6-51293F535A5E}" dt="2018-04-01T15:00:49.379" v="95"/>
          <ac:cxnSpMkLst>
            <pc:docMk/>
            <pc:sldMk cId="2319584033" sldId="321"/>
            <ac:cxnSpMk id="48" creationId="{7EC6391A-E9B2-4DAF-BA1B-950CF4BDA4E6}"/>
          </ac:cxnSpMkLst>
        </pc:cxnChg>
        <pc:cxnChg chg="mod">
          <ac:chgData name="Nguyen Duc Nghia" userId="S::nghiand@fasttrack.edu.vn::db6e77b3-924d-4b17-ab88-2329a87f9d80" providerId="AD" clId="Web-{52D1992F-E64E-44BD-89D6-51293F535A5E}" dt="2018-04-01T14:38:24.520" v="20"/>
          <ac:cxnSpMkLst>
            <pc:docMk/>
            <pc:sldMk cId="2319584033" sldId="321"/>
            <ac:cxnSpMk id="65" creationId="{00000000-0000-0000-0000-000000000000}"/>
          </ac:cxnSpMkLst>
        </pc:cxnChg>
        <pc:cxnChg chg="mod">
          <ac:chgData name="Nguyen Duc Nghia" userId="S::nghiand@fasttrack.edu.vn::db6e77b3-924d-4b17-ab88-2329a87f9d80" providerId="AD" clId="Web-{52D1992F-E64E-44BD-89D6-51293F535A5E}" dt="2018-04-01T15:00:59.894" v="97"/>
          <ac:cxnSpMkLst>
            <pc:docMk/>
            <pc:sldMk cId="2319584033" sldId="321"/>
            <ac:cxnSpMk id="66" creationId="{00000000-0000-0000-0000-000000000000}"/>
          </ac:cxnSpMkLst>
        </pc:cxnChg>
      </pc:sldChg>
      <pc:sldChg chg="modSp">
        <pc:chgData name="Nguyen Duc Nghia" userId="S::nghiand@fasttrack.edu.vn::db6e77b3-924d-4b17-ab88-2329a87f9d80" providerId="AD" clId="Web-{52D1992F-E64E-44BD-89D6-51293F535A5E}" dt="2018-04-01T15:10:47.045" v="130"/>
        <pc:sldMkLst>
          <pc:docMk/>
          <pc:sldMk cId="1496772720" sldId="324"/>
        </pc:sldMkLst>
        <pc:spChg chg="mod">
          <ac:chgData name="Nguyen Duc Nghia" userId="S::nghiand@fasttrack.edu.vn::db6e77b3-924d-4b17-ab88-2329a87f9d80" providerId="AD" clId="Web-{52D1992F-E64E-44BD-89D6-51293F535A5E}" dt="2018-04-01T15:10:04.905" v="119"/>
          <ac:spMkLst>
            <pc:docMk/>
            <pc:sldMk cId="1496772720" sldId="324"/>
            <ac:spMk id="2" creationId="{00000000-0000-0000-0000-000000000000}"/>
          </ac:spMkLst>
        </pc:spChg>
        <pc:spChg chg="mod">
          <ac:chgData name="Nguyen Duc Nghia" userId="S::nghiand@fasttrack.edu.vn::db6e77b3-924d-4b17-ab88-2329a87f9d80" providerId="AD" clId="Web-{52D1992F-E64E-44BD-89D6-51293F535A5E}" dt="2018-04-01T15:10:47.045" v="130"/>
          <ac:spMkLst>
            <pc:docMk/>
            <pc:sldMk cId="1496772720" sldId="324"/>
            <ac:spMk id="4" creationId="{00000000-0000-0000-0000-000000000000}"/>
          </ac:spMkLst>
        </pc:spChg>
      </pc:sldChg>
    </pc:docChg>
  </pc:docChgLst>
  <pc:docChgLst>
    <pc:chgData name="Nguyen Duc Nghia" userId="S::nghiand@fasttrack.edu.vn::db6e77b3-924d-4b17-ab88-2329a87f9d80" providerId="AD" clId="Web-{0A18ADEF-29B2-4266-A75D-E2563F28FA39}"/>
    <pc:docChg chg="modSld">
      <pc:chgData name="Nguyen Duc Nghia" userId="S::nghiand@fasttrack.edu.vn::db6e77b3-924d-4b17-ab88-2329a87f9d80" providerId="AD" clId="Web-{0A18ADEF-29B2-4266-A75D-E2563F28FA39}" dt="2018-04-03T02:08:14.306" v="0"/>
      <pc:docMkLst>
        <pc:docMk/>
      </pc:docMkLst>
      <pc:sldChg chg="modSp">
        <pc:chgData name="Nguyen Duc Nghia" userId="S::nghiand@fasttrack.edu.vn::db6e77b3-924d-4b17-ab88-2329a87f9d80" providerId="AD" clId="Web-{0A18ADEF-29B2-4266-A75D-E2563F28FA39}" dt="2018-04-03T02:08:14.306" v="0"/>
        <pc:sldMkLst>
          <pc:docMk/>
          <pc:sldMk cId="1496772720" sldId="324"/>
        </pc:sldMkLst>
        <pc:spChg chg="mod">
          <ac:chgData name="Nguyen Duc Nghia" userId="S::nghiand@fasttrack.edu.vn::db6e77b3-924d-4b17-ab88-2329a87f9d80" providerId="AD" clId="Web-{0A18ADEF-29B2-4266-A75D-E2563F28FA39}" dt="2018-04-03T02:08:14.306" v="0"/>
          <ac:spMkLst>
            <pc:docMk/>
            <pc:sldMk cId="1496772720" sldId="324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B66C7-8F6B-47B7-8F69-7B0D0E1D9ED7}" type="datetimeFigureOut">
              <a:rPr lang="vi-VN" smtClean="0"/>
              <a:t>03/04/2018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09DC9-C2D1-453D-9823-BBD3B53FB92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800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tiễn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433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</a:t>
            </a:r>
            <a:r>
              <a:rPr lang="en-US" baseline="0" dirty="0" err="1"/>
              <a:t>tóm</a:t>
            </a:r>
            <a:r>
              <a:rPr lang="en-US" baseline="0" dirty="0"/>
              <a:t> </a:t>
            </a:r>
            <a:r>
              <a:rPr lang="en-US" baseline="0" dirty="0" err="1"/>
              <a:t>tắt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điểm</a:t>
            </a:r>
            <a:r>
              <a:rPr lang="en-US" baseline="0" dirty="0"/>
              <a:t> </a:t>
            </a:r>
            <a:r>
              <a:rPr lang="en-US" baseline="0" dirty="0" err="1"/>
              <a:t>nhấn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lịch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246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tiễn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7582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show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java ( </a:t>
            </a:r>
            <a:r>
              <a:rPr lang="en-US" baseline="0" dirty="0" err="1"/>
              <a:t>eg</a:t>
            </a:r>
            <a:r>
              <a:rPr lang="en-US" baseline="0" dirty="0"/>
              <a:t> : mobile , web..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657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show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java ( </a:t>
            </a:r>
            <a:r>
              <a:rPr lang="en-US" baseline="0" dirty="0" err="1"/>
              <a:t>eg</a:t>
            </a:r>
            <a:r>
              <a:rPr lang="en-US" baseline="0" dirty="0"/>
              <a:t> : mobile , web..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69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Oval 38"/>
          <p:cNvSpPr>
            <a:spLocks noChangeArrowheads="1"/>
          </p:cNvSpPr>
          <p:nvPr/>
        </p:nvSpPr>
        <p:spPr bwMode="gray">
          <a:xfrm>
            <a:off x="912284" y="333375"/>
            <a:ext cx="78740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4"/>
            <a:ext cx="12192000" cy="1728787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gray">
          <a:xfrm>
            <a:off x="10258426" y="3506278"/>
            <a:ext cx="1631949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49600" y="6400801"/>
            <a:ext cx="1337733" cy="248585"/>
          </a:xfrm>
        </p:spPr>
        <p:txBody>
          <a:bodyPr/>
          <a:lstStyle>
            <a:lvl1pPr algn="ctr">
              <a:defRPr sz="1200"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1" y="6413500"/>
            <a:ext cx="4686300" cy="296506"/>
          </a:xfrm>
        </p:spPr>
        <p:txBody>
          <a:bodyPr/>
          <a:lstStyle>
            <a:lvl1pPr>
              <a:defRPr sz="1200" b="1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03200" y="6400801"/>
            <a:ext cx="2844800" cy="244475"/>
          </a:xfrm>
        </p:spPr>
        <p:txBody>
          <a:bodyPr/>
          <a:lstStyle>
            <a:lvl1pPr algn="l">
              <a:defRPr sz="120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9084" y="1027113"/>
            <a:ext cx="5994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486400"/>
            <a:ext cx="101600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-76200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7301" y="609600"/>
            <a:ext cx="2755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609600"/>
            <a:ext cx="80645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66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9601"/>
            <a:ext cx="80264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737600" y="65532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08000" y="6534150"/>
            <a:ext cx="2540000" cy="261938"/>
          </a:xfrm>
        </p:spPr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0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4"/>
            <a:ext cx="12192000" cy="1728787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gray">
          <a:xfrm>
            <a:off x="10258426" y="3506278"/>
            <a:ext cx="1631949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49600" y="6400801"/>
            <a:ext cx="1337733" cy="248585"/>
          </a:xfrm>
        </p:spPr>
        <p:txBody>
          <a:bodyPr/>
          <a:lstStyle>
            <a:lvl1pPr algn="ctr">
              <a:defRPr sz="1200"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1" y="6413500"/>
            <a:ext cx="4686300" cy="296506"/>
          </a:xfrm>
        </p:spPr>
        <p:txBody>
          <a:bodyPr/>
          <a:lstStyle>
            <a:lvl1pPr>
              <a:defRPr sz="1200" b="1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03200" y="6400801"/>
            <a:ext cx="2844800" cy="244475"/>
          </a:xfrm>
        </p:spPr>
        <p:txBody>
          <a:bodyPr/>
          <a:lstStyle>
            <a:lvl1pPr algn="l">
              <a:defRPr sz="120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284" y="1027113"/>
            <a:ext cx="10162116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486400"/>
            <a:ext cx="101600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-76200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44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92800" y="6553201"/>
            <a:ext cx="3826933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6736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7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4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11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1A205-0796-1A4D-ABDA-9CB5805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7D8179-2B6D-8648-870F-E4CAE0C0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155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92800" y="6553201"/>
            <a:ext cx="3826933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6736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9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9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3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7301" y="609600"/>
            <a:ext cx="2755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609600"/>
            <a:ext cx="80645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6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9601"/>
            <a:ext cx="80264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737600" y="65532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08000" y="6534150"/>
            <a:ext cx="2540000" cy="261938"/>
          </a:xfrm>
        </p:spPr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9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55700"/>
            <a:ext cx="5384800" cy="516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5700"/>
            <a:ext cx="5384800" cy="516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81635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81635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36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816350"/>
            <a:ext cx="10972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33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EA84-1845-C64D-AB6E-7B908306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A4FB9-2614-2F40-BC8C-C5707E3D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78F86-C7F2-BB42-B05A-1767FFE2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39E8C-700C-6B49-93ED-C359D091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9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8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239185" y="0"/>
            <a:ext cx="9072033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549275"/>
            <a:ext cx="12192000" cy="647700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76400"/>
            <a:ext cx="11023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37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88000" y="6534150"/>
            <a:ext cx="11176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524000" y="609601"/>
            <a:ext cx="8026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08000" y="6534150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363201" y="-88118"/>
            <a:ext cx="1674988" cy="1285093"/>
            <a:chOff x="7620000" y="-88118"/>
            <a:chExt cx="1256241" cy="1285093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7620000" y="548975"/>
              <a:ext cx="1252800" cy="64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-88118"/>
              <a:ext cx="1256241" cy="125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18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239185" y="0"/>
            <a:ext cx="9072033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549275"/>
            <a:ext cx="12192000" cy="647700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76400"/>
            <a:ext cx="11023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37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88000" y="6534150"/>
            <a:ext cx="11176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524000" y="609601"/>
            <a:ext cx="8026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08000" y="6534150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fld id="{80D17680-6B38-4DA5-AF43-2E5D03B5F43D}" type="datetimeFigureOut">
              <a:rPr lang="en-US" smtClean="0"/>
              <a:t>4/3/2018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363201" y="-88118"/>
            <a:ext cx="1674988" cy="1285093"/>
            <a:chOff x="7620000" y="-88118"/>
            <a:chExt cx="1256241" cy="1285093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7620000" y="548975"/>
              <a:ext cx="1252800" cy="64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-88118"/>
              <a:ext cx="1256241" cy="125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833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78662F-EDBC-4C28-B7E4-37015F631B13}"/>
              </a:ext>
            </a:extLst>
          </p:cNvPr>
          <p:cNvSpPr txBox="1">
            <a:spLocks/>
          </p:cNvSpPr>
          <p:nvPr/>
        </p:nvSpPr>
        <p:spPr bwMode="gray">
          <a:xfrm>
            <a:off x="569626" y="4680489"/>
            <a:ext cx="11242623" cy="132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ORIENTATION CHO SINH VIÊN FTSE</a:t>
            </a:r>
          </a:p>
        </p:txBody>
      </p:sp>
    </p:spTree>
    <p:extLst>
      <p:ext uri="{BB962C8B-B14F-4D97-AF65-F5344CB8AC3E}">
        <p14:creationId xmlns:p14="http://schemas.microsoft.com/office/powerpoint/2010/main" val="365171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81" y="596994"/>
            <a:ext cx="4886454" cy="487363"/>
          </a:xfrm>
        </p:spPr>
        <p:txBody>
          <a:bodyPr/>
          <a:lstStyle/>
          <a:p>
            <a:pPr algn="l"/>
            <a:r>
              <a:rPr lang="en-US"/>
              <a:t> Kỹ luật học đường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6699" y="1858274"/>
            <a:ext cx="11144250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vi-VN" altLang="vi-VN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Đánh giá chuyên cần</a:t>
            </a:r>
            <a:endParaRPr kumimoji="0" lang="vi-VN" altLang="vi-VN" sz="2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buClrTx/>
            </a:pPr>
            <a:r>
              <a:rPr kumimoji="0" lang="vi-VN" altLang="vi-VN" sz="2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Vắng</a:t>
            </a:r>
            <a:r>
              <a:rPr kumimoji="0" lang="vi-VN" altLang="vi-VN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vi-VN" sz="2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nghỉ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vi-VN" altLang="vi-VN" sz="2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kumimoji="0" lang="vi-VN" altLang="vi-VN" sz="2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buổi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kumimoji="0" lang="vi-VN" altLang="vi-VN" sz="2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=&gt; 01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vi-VN" sz="2600" b="1" i="0" u="none" strike="noStrike" cap="none" normalizeH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warning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(Ghi </a:t>
            </a:r>
            <a:r>
              <a:rPr kumimoji="0" lang="vi-VN" altLang="vi-VN" sz="2600" i="0" u="none" strike="noStrike" cap="none" normalizeH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sơ)</a:t>
            </a:r>
            <a:endParaRPr lang="vi-VN" altLang="vi-VN" sz="2600" i="0" u="none" strike="noStrike" cap="none" baseline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ct val="0"/>
              </a:spcBef>
              <a:buClrTx/>
              <a:buNone/>
            </a:pPr>
            <a:endParaRPr kumimoji="0" lang="vi-VN" altLang="vi-VN" sz="26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vi-VN" altLang="vi-VN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Đánh giá thái độ</a:t>
            </a:r>
            <a:r>
              <a:rPr kumimoji="0" lang="vi-VN" altLang="vi-VN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vi-VN" altLang="vi-VN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vi-VN" altLang="vi-VN" sz="32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buClrTx/>
            </a:pPr>
            <a:r>
              <a:rPr lang="vi-VN" altLang="vi-VN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oàn thành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100% Assignments yêu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cầu hằng ngày.</a:t>
            </a:r>
          </a:p>
          <a:p>
            <a:pPr lvl="1">
              <a:spcBef>
                <a:spcPct val="0"/>
              </a:spcBef>
              <a:buClrTx/>
            </a:pP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 phạm 2 lần trở lên trong tuần =&gt; 01 </a:t>
            </a:r>
            <a:r>
              <a:rPr kumimoji="0" lang="vi-VN" altLang="vi-VN" sz="2600" b="1" i="0" u="none" strike="noStrike" cap="none" normalizeH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warning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vi-VN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(Ghi hồ sơ).</a:t>
            </a:r>
          </a:p>
          <a:p>
            <a:pPr marL="457200" lvl="1" indent="0">
              <a:spcBef>
                <a:spcPct val="0"/>
              </a:spcBef>
              <a:buClrTx/>
              <a:buNone/>
            </a:pPr>
            <a:endParaRPr kumimoji="0" lang="vi-VN" altLang="vi-VN" sz="260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576699" y="5369651"/>
            <a:ext cx="883404" cy="49594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7548" y="4980288"/>
            <a:ext cx="9603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solidFill>
                  <a:srgbClr val="FF0000"/>
                </a:solidFill>
              </a:rPr>
              <a:t>02 warnings: thông báo về gia đình </a:t>
            </a:r>
          </a:p>
          <a:p>
            <a:r>
              <a:rPr lang="vi-VN" sz="3600" b="1" dirty="0">
                <a:solidFill>
                  <a:srgbClr val="FF0000"/>
                </a:solidFill>
              </a:rPr>
              <a:t>03 warnings: có khả năng bị buộc thôi học</a:t>
            </a:r>
          </a:p>
        </p:txBody>
      </p:sp>
    </p:spTree>
    <p:extLst>
      <p:ext uri="{BB962C8B-B14F-4D97-AF65-F5344CB8AC3E}">
        <p14:creationId xmlns:p14="http://schemas.microsoft.com/office/powerpoint/2010/main" val="149677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09" y="0"/>
            <a:ext cx="5839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5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1031"/>
            <a:ext cx="7623810" cy="487363"/>
          </a:xfrm>
        </p:spPr>
        <p:txBody>
          <a:bodyPr/>
          <a:lstStyle/>
          <a:p>
            <a:r>
              <a:rPr lang="en-US"/>
              <a:t>QUY CHẾ ĐÀO TẠO: Cách tính điểm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78647" y="1606461"/>
            <a:ext cx="10740648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kumimoji="0" lang="vi-VN" altLang="vi-VN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Cách </a:t>
            </a:r>
            <a:r>
              <a:rPr lang="vi-VN" altLang="vi-VN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 điểm</a:t>
            </a:r>
            <a:r>
              <a:rPr kumimoji="0" lang="vi-VN" altLang="vi-VN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thi từng môn</a:t>
            </a:r>
            <a:r>
              <a:rPr lang="vi-VN" altLang="vi-VN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trong mỗi LP</a:t>
            </a:r>
            <a:r>
              <a:rPr kumimoji="0" lang="vi-VN" altLang="vi-VN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ct val="0"/>
              </a:spcBef>
              <a:buClrTx/>
            </a:pPr>
            <a:r>
              <a:rPr lang="vi-VN" altLang="vi-VN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% chuyên cần.</a:t>
            </a:r>
          </a:p>
          <a:p>
            <a:pPr lvl="1">
              <a:spcBef>
                <a:spcPct val="0"/>
              </a:spcBef>
              <a:buClrTx/>
            </a:pPr>
            <a:r>
              <a:rPr lang="vi-VN" altLang="vi-VN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% thái độ học (hoàn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thành 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Assignment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đầy đủ và đạt yêu cầu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spcBef>
                <a:spcPct val="0"/>
              </a:spcBef>
              <a:buClrTx/>
            </a:pPr>
            <a:r>
              <a:rPr lang="vi-VN" altLang="vi-VN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0% Thi lý thuyết (thi hết môn).</a:t>
            </a:r>
          </a:p>
          <a:p>
            <a:pPr marL="457200" lvl="1" indent="0">
              <a:spcBef>
                <a:spcPct val="0"/>
              </a:spcBef>
              <a:buClrTx/>
              <a:buNone/>
            </a:pPr>
            <a:endParaRPr kumimoji="0" lang="vi-VN" altLang="vi-VN" sz="26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vi-VN" altLang="vi-VN" sz="3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đ</a:t>
            </a:r>
            <a:r>
              <a:rPr kumimoji="0" lang="vi-VN" altLang="vi-VN" sz="3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iểm LP</a:t>
            </a:r>
            <a:r>
              <a:rPr kumimoji="0" lang="vi-VN" altLang="vi-VN" sz="3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ct val="0"/>
              </a:spcBef>
              <a:buClrTx/>
            </a:pP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50%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vi-VN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kumimoji="0" lang="vi-VN" altLang="vi-VN" sz="26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bình cộng của các môn</a:t>
            </a:r>
          </a:p>
          <a:p>
            <a:pPr lvl="1">
              <a:spcBef>
                <a:spcPct val="0"/>
              </a:spcBef>
              <a:buClrTx/>
            </a:pPr>
            <a:r>
              <a:rPr lang="vi-VN" altLang="vi-VN" sz="2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50% Bài tập lớn/bảo vệ dự án</a:t>
            </a:r>
            <a:endParaRPr kumimoji="0" lang="vi-VN" altLang="vi-VN" sz="26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>
              <a:spcBef>
                <a:spcPct val="0"/>
              </a:spcBef>
              <a:buClrTx/>
              <a:buNone/>
            </a:pPr>
            <a:endParaRPr kumimoji="0" lang="vi-VN" altLang="vi-VN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44" y="3530064"/>
            <a:ext cx="6232912" cy="17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Mục tiêu</a:t>
            </a:r>
            <a:endParaRPr lang="vi-VN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88720" y="1314450"/>
            <a:ext cx="100241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>
                <a:solidFill>
                  <a:srgbClr val="0070C0"/>
                </a:solidFill>
              </a:rPr>
              <a:t>Hiểu rõ chương trình đào tạo</a:t>
            </a:r>
            <a:r>
              <a:rPr lang="en-US" sz="2800"/>
              <a:t>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Kế hoạch học tập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Quy chế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Nội quy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>
                <a:solidFill>
                  <a:srgbClr val="0070C0"/>
                </a:solidFill>
              </a:rPr>
              <a:t>Hiểu rõ phương pháp học tập tại Fasttrack SE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Lý thuyết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Thực hành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Làm dự án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>
                <a:solidFill>
                  <a:srgbClr val="0070C0"/>
                </a:solidFill>
              </a:rPr>
              <a:t>Hiểu và chuẩn bị được môi trường học tập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Hiểu về MS Windows.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Cài đặt các phần mềm thông dụng trong học tập.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800"/>
              <a:t>Sử dụng hệ thống Mail – Logwork – Quiz - Askmentor</a:t>
            </a:r>
          </a:p>
        </p:txBody>
      </p:sp>
    </p:spTree>
    <p:extLst>
      <p:ext uri="{BB962C8B-B14F-4D97-AF65-F5344CB8AC3E}">
        <p14:creationId xmlns:p14="http://schemas.microsoft.com/office/powerpoint/2010/main" val="297011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82" y="578946"/>
            <a:ext cx="8928100" cy="571499"/>
          </a:xfrm>
        </p:spPr>
        <p:txBody>
          <a:bodyPr/>
          <a:lstStyle/>
          <a:p>
            <a:r>
              <a:rPr lang="en-US" dirty="0"/>
              <a:t>CHƯƠNG TRÌNH HỌC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" y="1400363"/>
            <a:ext cx="9409954" cy="5176071"/>
          </a:xfrm>
        </p:spPr>
      </p:pic>
      <p:sp>
        <p:nvSpPr>
          <p:cNvPr id="4" name="AutoShape 2" descr="Kết quả hình ảnh cho agen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795" y="572778"/>
            <a:ext cx="5288915" cy="571499"/>
          </a:xfrm>
        </p:spPr>
        <p:txBody>
          <a:bodyPr/>
          <a:lstStyle/>
          <a:p>
            <a:r>
              <a:rPr lang="en-US"/>
              <a:t>Kết quả khóa 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802675"/>
            <a:ext cx="11171555" cy="3512276"/>
          </a:xfrm>
        </p:spPr>
        <p:txBody>
          <a:bodyPr/>
          <a:lstStyle/>
          <a:p>
            <a:pPr marL="1004570" lvl="2" indent="-342900">
              <a:spcBef>
                <a:spcPts val="1650"/>
              </a:spcBef>
              <a:buFont typeface="Wingdings" panose="05000000000000000000" pitchFamily="2" charset="2"/>
              <a:buChar char="v"/>
              <a:tabLst>
                <a:tab pos="656590" algn="l"/>
              </a:tabLst>
            </a:pPr>
            <a:r>
              <a:rPr lang="vi-VN" sz="2800" b="1" dirty="0"/>
              <a:t>Công nghệ</a:t>
            </a:r>
            <a:r>
              <a:rPr lang="vi-VN" sz="2800" dirty="0"/>
              <a:t>: Nắm được 2 kỹ năng lập trình quan trọng:</a:t>
            </a:r>
          </a:p>
          <a:p>
            <a:pPr marL="1918970" lvl="4" indent="-342900">
              <a:spcBef>
                <a:spcPts val="1650"/>
              </a:spcBef>
              <a:buFont typeface="Wingdings" panose="05000000000000000000" pitchFamily="2" charset="2"/>
              <a:buChar char="Ø"/>
              <a:tabLst>
                <a:tab pos="656590" algn="l"/>
              </a:tabLst>
            </a:pPr>
            <a:r>
              <a:rPr lang="vi-VN" sz="2800" dirty="0"/>
              <a:t>Web Front-End Developer</a:t>
            </a:r>
          </a:p>
          <a:p>
            <a:pPr marL="1918970" lvl="4" indent="-342900">
              <a:spcBef>
                <a:spcPts val="1650"/>
              </a:spcBef>
              <a:buFont typeface="Wingdings" panose="05000000000000000000" pitchFamily="2" charset="2"/>
              <a:buChar char="Ø"/>
              <a:tabLst>
                <a:tab pos="656590" algn="l"/>
              </a:tabLst>
            </a:pPr>
            <a:r>
              <a:rPr lang="vi-VN" sz="2800" dirty="0"/>
              <a:t>JAVA Developer: Desktop &amp; Web</a:t>
            </a:r>
          </a:p>
          <a:p>
            <a:pPr marL="1576070" lvl="4" indent="0">
              <a:spcBef>
                <a:spcPts val="1650"/>
              </a:spcBef>
              <a:buNone/>
              <a:tabLst>
                <a:tab pos="656590" algn="l"/>
              </a:tabLst>
            </a:pPr>
            <a:r>
              <a:rPr lang="vi-VN" sz="2400" i="1" dirty="0"/>
              <a:t>	* Có thể sử dụng JAVA phát triển ứng dụng trên Android</a:t>
            </a:r>
          </a:p>
          <a:p>
            <a:pPr marL="1004570" lvl="2" indent="-342900">
              <a:spcBef>
                <a:spcPts val="1650"/>
              </a:spcBef>
              <a:buFont typeface="Wingdings" panose="05000000000000000000" pitchFamily="2" charset="2"/>
              <a:buChar char="v"/>
              <a:tabLst>
                <a:tab pos="656590" algn="l"/>
              </a:tabLst>
            </a:pPr>
            <a:r>
              <a:rPr lang="vi-VN" sz="2800" b="1" dirty="0"/>
              <a:t>Tiếng Anh: </a:t>
            </a:r>
            <a:r>
              <a:rPr lang="vi-VN" sz="2800" dirty="0"/>
              <a:t>Toeic 400</a:t>
            </a:r>
            <a:endParaRPr lang="en-US" sz="2800" dirty="0"/>
          </a:p>
        </p:txBody>
      </p:sp>
      <p:sp>
        <p:nvSpPr>
          <p:cNvPr id="4" name="AutoShape 2" descr="Kết quả hình ảnh cho agen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Chương trình học theo LP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99" y="1350935"/>
            <a:ext cx="11023600" cy="4648200"/>
          </a:xfrm>
        </p:spPr>
        <p:txBody>
          <a:bodyPr/>
          <a:lstStyle/>
          <a:p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thuyết</a:t>
            </a:r>
            <a:endParaRPr lang="en-US" b="1" dirty="0"/>
          </a:p>
          <a:p>
            <a:pPr lvl="1"/>
            <a:r>
              <a:rPr lang="en-US" dirty="0"/>
              <a:t>02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  <a:p>
            <a:pPr lvl="1"/>
            <a:r>
              <a:rPr lang="en-US" dirty="0"/>
              <a:t>02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  <a:p>
            <a:pPr lvl="1"/>
            <a:r>
              <a:rPr lang="en-US" dirty="0"/>
              <a:t>02 – 04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Làm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endParaRPr lang="en-US" b="1" dirty="0"/>
          </a:p>
          <a:p>
            <a:pPr lvl="1"/>
            <a:r>
              <a:rPr lang="en-US" dirty="0"/>
              <a:t>Kick-off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</a:t>
            </a:r>
            <a:r>
              <a:rPr lang="en-US" dirty="0" err="1"/>
              <a:t>Lập</a:t>
            </a:r>
            <a:r>
              <a:rPr lang="en-US" dirty="0"/>
              <a:t> team,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…)</a:t>
            </a:r>
          </a:p>
          <a:p>
            <a:pPr lvl="1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pPr lvl="1"/>
            <a:r>
              <a:rPr lang="en-US" dirty="0" err="1"/>
              <a:t>Lên</a:t>
            </a:r>
            <a:r>
              <a:rPr lang="en-US" dirty="0"/>
              <a:t> plan chi </a:t>
            </a:r>
            <a:r>
              <a:rPr lang="en-US" dirty="0" err="1"/>
              <a:t>tiết</a:t>
            </a:r>
            <a:endParaRPr lang="en-US" dirty="0"/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(Coding)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lvl="1"/>
            <a:r>
              <a:rPr lang="en-US" dirty="0"/>
              <a:t>Post-</a:t>
            </a:r>
            <a:r>
              <a:rPr lang="en-US" dirty="0" err="1"/>
              <a:t>motem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9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468" y="652027"/>
            <a:ext cx="9246935" cy="487363"/>
          </a:xfrm>
        </p:spPr>
        <p:txBody>
          <a:bodyPr/>
          <a:lstStyle/>
          <a:p>
            <a:r>
              <a:rPr lang="en-US"/>
              <a:t>Thời gian biểu tuần học Lý thuyết tiêu chuẩn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0" y="2077028"/>
            <a:ext cx="11116624" cy="22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TimeTable LP#0</a:t>
            </a:r>
            <a:endParaRPr lang="vi-V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" y="1977390"/>
            <a:ext cx="11741059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326" y="588918"/>
            <a:ext cx="4354498" cy="571499"/>
          </a:xfrm>
        </p:spPr>
        <p:txBody>
          <a:bodyPr/>
          <a:lstStyle/>
          <a:p>
            <a:r>
              <a:rPr lang="en-US" sz="2800"/>
              <a:t>ĐỘI NGŨ CÁN BỘ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349218" y="3311563"/>
            <a:ext cx="1496818" cy="10874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2632" y="4518202"/>
            <a:ext cx="1848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Thầy </a:t>
            </a:r>
            <a:r>
              <a:rPr lang="en-US" sz="1050" b="1"/>
              <a:t>Khúc Trung Kiên</a:t>
            </a:r>
          </a:p>
          <a:p>
            <a:pPr algn="ctr"/>
            <a:r>
              <a:rPr lang="en-US" sz="1050"/>
              <a:t>Giám đốc</a:t>
            </a:r>
            <a:endParaRPr lang="vi-VN" sz="1050"/>
          </a:p>
        </p:txBody>
      </p:sp>
      <p:sp>
        <p:nvSpPr>
          <p:cNvPr id="18" name="TextBox 17"/>
          <p:cNvSpPr txBox="1"/>
          <p:nvPr/>
        </p:nvSpPr>
        <p:spPr>
          <a:xfrm>
            <a:off x="3667321" y="3688330"/>
            <a:ext cx="205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Thầy </a:t>
            </a:r>
            <a:r>
              <a:rPr lang="en-US" sz="1100" b="1"/>
              <a:t>Cao Lê Thành</a:t>
            </a:r>
          </a:p>
          <a:p>
            <a:pPr algn="ctr"/>
            <a:r>
              <a:rPr lang="en-US" sz="1100"/>
              <a:t>Trưởng Bộ môn Công nghệ</a:t>
            </a:r>
            <a:endParaRPr lang="vi-VN" sz="1100"/>
          </a:p>
        </p:txBody>
      </p:sp>
      <p:sp>
        <p:nvSpPr>
          <p:cNvPr id="19" name="TextBox 18"/>
          <p:cNvSpPr txBox="1"/>
          <p:nvPr/>
        </p:nvSpPr>
        <p:spPr>
          <a:xfrm>
            <a:off x="3667321" y="2249246"/>
            <a:ext cx="1969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Thầy </a:t>
            </a:r>
            <a:r>
              <a:rPr lang="en-US" sz="1050" b="1"/>
              <a:t>Lê Minh Thái</a:t>
            </a:r>
          </a:p>
          <a:p>
            <a:pPr algn="ctr"/>
            <a:r>
              <a:rPr lang="en-US" sz="1050"/>
              <a:t>Trưởng phòng Đào tạo</a:t>
            </a:r>
            <a:endParaRPr lang="vi-VN" sz="1050"/>
          </a:p>
        </p:txBody>
      </p:sp>
      <p:sp>
        <p:nvSpPr>
          <p:cNvPr id="20" name="TextBox 19"/>
          <p:cNvSpPr txBox="1"/>
          <p:nvPr/>
        </p:nvSpPr>
        <p:spPr>
          <a:xfrm>
            <a:off x="3501546" y="5156440"/>
            <a:ext cx="2270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Cô </a:t>
            </a:r>
            <a:r>
              <a:rPr lang="en-US" sz="1100" b="1"/>
              <a:t>Lê Thị Mỹ Hồng</a:t>
            </a:r>
          </a:p>
          <a:p>
            <a:pPr algn="ctr"/>
            <a:r>
              <a:rPr lang="en-US" sz="1100"/>
              <a:t>Trưởng bộ môn Anh văn</a:t>
            </a:r>
            <a:endParaRPr lang="vi-VN" sz="1100"/>
          </a:p>
        </p:txBody>
      </p:sp>
      <p:sp>
        <p:nvSpPr>
          <p:cNvPr id="21" name="TextBox 20"/>
          <p:cNvSpPr txBox="1"/>
          <p:nvPr/>
        </p:nvSpPr>
        <p:spPr>
          <a:xfrm>
            <a:off x="3726389" y="6469467"/>
            <a:ext cx="1946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Cô </a:t>
            </a:r>
            <a:r>
              <a:rPr lang="en-US" sz="1100" b="1"/>
              <a:t>Lê Thị Trúc Mai</a:t>
            </a:r>
          </a:p>
          <a:p>
            <a:pPr algn="ctr"/>
            <a:r>
              <a:rPr lang="en-US" sz="1100"/>
              <a:t>Cán bộ Hành Chính</a:t>
            </a:r>
            <a:endParaRPr lang="vi-VN" sz="1100"/>
          </a:p>
        </p:txBody>
      </p:sp>
      <p:sp>
        <p:nvSpPr>
          <p:cNvPr id="30" name="TextBox 29"/>
          <p:cNvSpPr txBox="1"/>
          <p:nvPr/>
        </p:nvSpPr>
        <p:spPr>
          <a:xfrm>
            <a:off x="5829648" y="2272106"/>
            <a:ext cx="205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Thầy </a:t>
            </a:r>
            <a:r>
              <a:rPr lang="en-US" sz="1100" b="1"/>
              <a:t>Trần Anh Thọ</a:t>
            </a:r>
          </a:p>
          <a:p>
            <a:pPr algn="ctr"/>
            <a:r>
              <a:rPr lang="en-US" sz="1100"/>
              <a:t>Công tác sinh viên</a:t>
            </a:r>
            <a:endParaRPr lang="vi-VN" sz="1100"/>
          </a:p>
        </p:txBody>
      </p:sp>
      <p:sp>
        <p:nvSpPr>
          <p:cNvPr id="33" name="TextBox 32"/>
          <p:cNvSpPr txBox="1"/>
          <p:nvPr/>
        </p:nvSpPr>
        <p:spPr>
          <a:xfrm>
            <a:off x="10044467" y="3915945"/>
            <a:ext cx="205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Thầy </a:t>
            </a:r>
            <a:r>
              <a:rPr lang="en-US" sz="1100" b="1"/>
              <a:t>Nguyễn Đức Nghĩa</a:t>
            </a:r>
          </a:p>
          <a:p>
            <a:pPr algn="ctr"/>
            <a:r>
              <a:rPr lang="en-US" sz="1100"/>
              <a:t>Trợ giảng</a:t>
            </a:r>
            <a:endParaRPr lang="vi-VN" sz="1100"/>
          </a:p>
        </p:txBody>
      </p:sp>
      <p:sp>
        <p:nvSpPr>
          <p:cNvPr id="34" name="TextBox 33"/>
          <p:cNvSpPr txBox="1"/>
          <p:nvPr/>
        </p:nvSpPr>
        <p:spPr>
          <a:xfrm>
            <a:off x="7655747" y="3788828"/>
            <a:ext cx="205884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dirty="0" err="1"/>
              <a:t>Thầy</a:t>
            </a:r>
            <a:r>
              <a:rPr lang="en-US" sz="1000" dirty="0"/>
              <a:t> </a:t>
            </a:r>
            <a:r>
              <a:rPr lang="en-US" sz="1000" b="1" dirty="0" err="1"/>
              <a:t>Nguyễn</a:t>
            </a:r>
            <a:r>
              <a:rPr lang="en-US" sz="1000" b="1" dirty="0"/>
              <a:t> </a:t>
            </a:r>
            <a:r>
              <a:rPr lang="en-US" sz="1000" b="1" dirty="0" err="1"/>
              <a:t>Thành</a:t>
            </a:r>
            <a:r>
              <a:rPr lang="en-US" sz="1000" b="1" dirty="0"/>
              <a:t> </a:t>
            </a:r>
            <a:r>
              <a:rPr lang="en-US" sz="1000" b="1" dirty="0" err="1"/>
              <a:t>Lâm</a:t>
            </a:r>
            <a:endParaRPr lang="en-US" sz="1000" b="1" dirty="0" err="1">
              <a:cs typeface="Arial"/>
            </a:endParaRPr>
          </a:p>
          <a:p>
            <a:pPr algn="ctr"/>
            <a:r>
              <a:rPr lang="en-US" sz="1000" dirty="0" err="1"/>
              <a:t>Trợ</a:t>
            </a:r>
            <a:r>
              <a:rPr lang="en-US" sz="1000" dirty="0"/>
              <a:t> </a:t>
            </a:r>
            <a:r>
              <a:rPr lang="en-US" sz="1000" dirty="0" err="1"/>
              <a:t>giảng</a:t>
            </a:r>
            <a:endParaRPr lang="vi-VN" sz="1000" dirty="0" err="1"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2207" y="2286416"/>
            <a:ext cx="205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Cô </a:t>
            </a:r>
            <a:r>
              <a:rPr lang="en-US" sz="1050" b="1"/>
              <a:t>Đỗ Thị Nguyên</a:t>
            </a:r>
          </a:p>
          <a:p>
            <a:pPr algn="ctr"/>
            <a:r>
              <a:rPr lang="en-US" sz="1050"/>
              <a:t>Hỗ trợ Đào tạo</a:t>
            </a:r>
            <a:endParaRPr lang="vi-VN" sz="1050"/>
          </a:p>
        </p:txBody>
      </p:sp>
      <p:sp>
        <p:nvSpPr>
          <p:cNvPr id="36" name="TextBox 35"/>
          <p:cNvSpPr txBox="1"/>
          <p:nvPr/>
        </p:nvSpPr>
        <p:spPr>
          <a:xfrm>
            <a:off x="5893952" y="5407250"/>
            <a:ext cx="205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Cô </a:t>
            </a:r>
            <a:r>
              <a:rPr lang="en-US" sz="1100" b="1"/>
              <a:t>Phạm Lê Diệp Hà</a:t>
            </a:r>
          </a:p>
          <a:p>
            <a:pPr algn="ctr"/>
            <a:r>
              <a:rPr lang="en-US" sz="1100"/>
              <a:t>Trợ giảng</a:t>
            </a:r>
            <a:endParaRPr lang="vi-VN" sz="1100"/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3417570" y="1803056"/>
            <a:ext cx="22860" cy="4311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3440430" y="1788896"/>
            <a:ext cx="614742" cy="5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3433124" y="3270827"/>
            <a:ext cx="614742" cy="5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5260488" y="1803058"/>
            <a:ext cx="1018167" cy="9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3421914" y="4692238"/>
            <a:ext cx="614742" cy="5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3433469" y="6123816"/>
            <a:ext cx="614742" cy="5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V="1">
            <a:off x="5260488" y="4636668"/>
            <a:ext cx="1018167" cy="9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5233759" y="3277002"/>
            <a:ext cx="1018167" cy="9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7383889" y="1779746"/>
            <a:ext cx="1117332" cy="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V="1">
            <a:off x="9207995" y="3217526"/>
            <a:ext cx="1018167" cy="9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7" idx="3"/>
          </p:cNvCxnSpPr>
          <p:nvPr/>
        </p:nvCxnSpPr>
        <p:spPr bwMode="auto">
          <a:xfrm>
            <a:off x="2846036" y="3855279"/>
            <a:ext cx="582964" cy="118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9" y="3270827"/>
            <a:ext cx="1841118" cy="118781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05" y="1305278"/>
            <a:ext cx="1216574" cy="93082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52" y="2747481"/>
            <a:ext cx="1098085" cy="97485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22" y="1208673"/>
            <a:ext cx="998220" cy="1100312"/>
          </a:xfrm>
          <a:prstGeom prst="rect">
            <a:avLst/>
          </a:prstGeom>
        </p:spPr>
      </p:pic>
      <p:pic>
        <p:nvPicPr>
          <p:cNvPr id="3" name="Picture 4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270C8485-E76A-4872-BDD6-24463E9FF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771" y="4123687"/>
            <a:ext cx="1103260" cy="110424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12FF8F7-4EA4-4D7C-B8F8-C26C824D9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005" y="5567153"/>
            <a:ext cx="1118692" cy="969069"/>
          </a:xfrm>
          <a:prstGeom prst="rect">
            <a:avLst/>
          </a:prstGeom>
        </p:spPr>
      </p:pic>
      <p:pic>
        <p:nvPicPr>
          <p:cNvPr id="10" name="Picture 10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03A91899-BE93-472B-A81B-174112CCD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7994" y="1255257"/>
            <a:ext cx="968995" cy="10444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21B2B23-51E5-4716-BDF5-E10106D65D1F}"/>
              </a:ext>
            </a:extLst>
          </p:cNvPr>
          <p:cNvSpPr txBox="1"/>
          <p:nvPr/>
        </p:nvSpPr>
        <p:spPr>
          <a:xfrm>
            <a:off x="5723283" y="3697642"/>
            <a:ext cx="205884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 err="1">
                <a:cs typeface="Arial"/>
              </a:rPr>
              <a:t>Cô</a:t>
            </a:r>
            <a:r>
              <a:rPr lang="en-US" sz="1100" dirty="0">
                <a:cs typeface="Arial"/>
              </a:rPr>
              <a:t> </a:t>
            </a:r>
            <a:r>
              <a:rPr lang="en-US" sz="1100" dirty="0" err="1">
                <a:cs typeface="Arial"/>
              </a:rPr>
              <a:t>Trần</a:t>
            </a:r>
            <a:r>
              <a:rPr lang="en-US" sz="1100" dirty="0">
                <a:cs typeface="Arial"/>
              </a:rPr>
              <a:t> Thu </a:t>
            </a:r>
            <a:r>
              <a:rPr lang="en-US" sz="1100" dirty="0" err="1">
                <a:cs typeface="Arial"/>
              </a:rPr>
              <a:t>Thủy</a:t>
            </a:r>
          </a:p>
          <a:p>
            <a:pPr algn="ctr"/>
            <a:r>
              <a:rPr lang="en-US" sz="1100" dirty="0" err="1">
                <a:cs typeface="Arial"/>
              </a:rPr>
              <a:t>Giảng</a:t>
            </a:r>
            <a:r>
              <a:rPr lang="en-US" sz="1100" dirty="0">
                <a:cs typeface="Arial"/>
              </a:rPr>
              <a:t> </a:t>
            </a:r>
            <a:r>
              <a:rPr lang="en-US" sz="1100" dirty="0" err="1">
                <a:cs typeface="Arial"/>
              </a:rPr>
              <a:t>viên</a:t>
            </a:r>
          </a:p>
        </p:txBody>
      </p:sp>
      <p:pic>
        <p:nvPicPr>
          <p:cNvPr id="12" name="Picture 1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553783F2-FFAE-4DA3-97DE-3BD1B5261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918" y="2683733"/>
            <a:ext cx="836772" cy="1001483"/>
          </a:xfrm>
          <a:prstGeom prst="rect">
            <a:avLst/>
          </a:prstGeom>
        </p:spPr>
      </p:pic>
      <p:pic>
        <p:nvPicPr>
          <p:cNvPr id="15" name="Picture 15" descr="A person holding a microphone&#10;&#10;Description generated with high confidence">
            <a:extLst>
              <a:ext uri="{FF2B5EF4-FFF2-40B4-BE49-F238E27FC236}">
                <a16:creationId xmlns:a16="http://schemas.microsoft.com/office/drawing/2014/main" id="{D22E4E03-BEF6-49A9-8F39-875F61EEC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2879" y="2735196"/>
            <a:ext cx="1242668" cy="1058447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C6391A-E9B2-4DAF-BA1B-950CF4BDA4E6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5475" y="3256457"/>
            <a:ext cx="1018167" cy="9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21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A737B3AE-AB4F-4479-A60F-4074E3AC9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6395" y="4147548"/>
            <a:ext cx="1293593" cy="1257065"/>
          </a:xfrm>
          <a:prstGeom prst="rect">
            <a:avLst/>
          </a:prstGeom>
        </p:spPr>
      </p:pic>
      <p:pic>
        <p:nvPicPr>
          <p:cNvPr id="23" name="Picture 23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AE003FB4-39AD-426E-8D79-B4EB3B5E3D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5556" y="2702980"/>
            <a:ext cx="1338633" cy="12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78" y="619326"/>
            <a:ext cx="9162942" cy="487363"/>
          </a:xfrm>
        </p:spPr>
        <p:txBody>
          <a:bodyPr/>
          <a:lstStyle/>
          <a:p>
            <a:r>
              <a:rPr lang="vi-VN"/>
              <a:t>Các trường hợp vi phạm cam kết việc làm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82" y="1296593"/>
            <a:ext cx="5686264" cy="54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1309"/>
      </p:ext>
    </p:extLst>
  </p:cSld>
  <p:clrMapOvr>
    <a:masterClrMapping/>
  </p:clrMapOvr>
</p:sld>
</file>

<file path=ppt/theme/theme1.xml><?xml version="1.0" encoding="utf-8"?>
<a:theme xmlns:a="http://schemas.openxmlformats.org/drawingml/2006/main" name="cdb2004213l">
  <a:themeElements>
    <a:clrScheme name="Office Theme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FSE_Template1" id="{D60A9529-804D-8741-A1C7-2203399C0C7C}" vid="{8444D873-0411-E844-BE10-AFA0413C53FE}"/>
    </a:ext>
  </a:extLst>
</a:theme>
</file>

<file path=ppt/theme/theme2.xml><?xml version="1.0" encoding="utf-8"?>
<a:theme xmlns:a="http://schemas.openxmlformats.org/drawingml/2006/main" name="1_cdb2004213l">
  <a:themeElements>
    <a:clrScheme name="Office Theme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̀i 4 - Kiến trúc máy tính" id="{11ECAC0C-4461-9948-956B-8E477AD48EB4}" vid="{374027A9-09E0-1B40-8E49-9A6D2F28A3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455</Words>
  <Application>Microsoft Office PowerPoint</Application>
  <PresentationFormat>Widescreen</PresentationFormat>
  <Paragraphs>89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cdb2004213l</vt:lpstr>
      <vt:lpstr>1_cdb2004213l</vt:lpstr>
      <vt:lpstr>PowerPoint Presentation</vt:lpstr>
      <vt:lpstr>Mục tiêu</vt:lpstr>
      <vt:lpstr>CHƯƠNG TRÌNH HỌC</vt:lpstr>
      <vt:lpstr>Kết quả khóa học</vt:lpstr>
      <vt:lpstr>Chương trình học theo LP</vt:lpstr>
      <vt:lpstr>Thời gian biểu tuần học Lý thuyết tiêu chuẩn</vt:lpstr>
      <vt:lpstr>TimeTable LP#0</vt:lpstr>
      <vt:lpstr>ĐỘI NGŨ CÁN BỘ</vt:lpstr>
      <vt:lpstr>Các trường hợp vi phạm cam kết việc làm</vt:lpstr>
      <vt:lpstr> Kỹ luật học đường</vt:lpstr>
      <vt:lpstr>PowerPoint Presentation</vt:lpstr>
      <vt:lpstr>QUY CHẾ ĐÀO TẠO: Cách tính điểm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LP#0 – Living in Digital World</dc:title>
  <dc:creator>Smile!</dc:creator>
  <cp:lastModifiedBy>Cao Le Thanh</cp:lastModifiedBy>
  <cp:revision>219</cp:revision>
  <dcterms:modified xsi:type="dcterms:W3CDTF">2018-04-03T02:08:32Z</dcterms:modified>
</cp:coreProperties>
</file>